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0" r:id="rId5"/>
    <p:sldId id="256" r:id="rId6"/>
    <p:sldId id="276" r:id="rId7"/>
    <p:sldId id="257" r:id="rId8"/>
    <p:sldId id="275" r:id="rId9"/>
    <p:sldId id="277" r:id="rId10"/>
    <p:sldId id="278" r:id="rId11"/>
    <p:sldId id="281" r:id="rId12"/>
    <p:sldId id="259" r:id="rId13"/>
    <p:sldId id="260" r:id="rId14"/>
    <p:sldId id="261" r:id="rId15"/>
    <p:sldId id="267" r:id="rId16"/>
    <p:sldId id="269" r:id="rId17"/>
    <p:sldId id="271" r:id="rId18"/>
    <p:sldId id="273" r:id="rId19"/>
    <p:sldId id="272" r:id="rId20"/>
    <p:sldId id="274" r:id="rId21"/>
    <p:sldId id="282" r:id="rId22"/>
    <p:sldId id="283" r:id="rId2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33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A Turley" userId="ba3b63d2-f609-4a56-81b6-e24078828a3c" providerId="ADAL" clId="{9FBEC646-7799-4ABB-AEBB-3A286107C925}"/>
    <pc:docChg chg="undo redo custSel addSld modSld sldOrd">
      <pc:chgData name="Julie A Turley" userId="ba3b63d2-f609-4a56-81b6-e24078828a3c" providerId="ADAL" clId="{9FBEC646-7799-4ABB-AEBB-3A286107C925}" dt="2022-11-29T22:18:54.561" v="197" actId="20577"/>
      <pc:docMkLst>
        <pc:docMk/>
      </pc:docMkLst>
      <pc:sldChg chg="modSp mod">
        <pc:chgData name="Julie A Turley" userId="ba3b63d2-f609-4a56-81b6-e24078828a3c" providerId="ADAL" clId="{9FBEC646-7799-4ABB-AEBB-3A286107C925}" dt="2022-11-28T21:29:19.852" v="33" actId="20577"/>
        <pc:sldMkLst>
          <pc:docMk/>
          <pc:sldMk cId="2532149837" sldId="257"/>
        </pc:sldMkLst>
        <pc:spChg chg="mod">
          <ac:chgData name="Julie A Turley" userId="ba3b63d2-f609-4a56-81b6-e24078828a3c" providerId="ADAL" clId="{9FBEC646-7799-4ABB-AEBB-3A286107C925}" dt="2022-11-28T21:29:19.852" v="33" actId="20577"/>
          <ac:spMkLst>
            <pc:docMk/>
            <pc:sldMk cId="2532149837" sldId="257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32:29.468" v="65" actId="403"/>
        <pc:sldMkLst>
          <pc:docMk/>
          <pc:sldMk cId="1925790287" sldId="259"/>
        </pc:sldMkLst>
        <pc:spChg chg="mod">
          <ac:chgData name="Julie A Turley" userId="ba3b63d2-f609-4a56-81b6-e24078828a3c" providerId="ADAL" clId="{9FBEC646-7799-4ABB-AEBB-3A286107C925}" dt="2022-11-28T21:32:29.468" v="65" actId="403"/>
          <ac:spMkLst>
            <pc:docMk/>
            <pc:sldMk cId="1925790287" sldId="259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34:01.115" v="155" actId="1037"/>
        <pc:sldMkLst>
          <pc:docMk/>
          <pc:sldMk cId="1753132083" sldId="260"/>
        </pc:sldMkLst>
        <pc:spChg chg="mod">
          <ac:chgData name="Julie A Turley" userId="ba3b63d2-f609-4a56-81b6-e24078828a3c" providerId="ADAL" clId="{9FBEC646-7799-4ABB-AEBB-3A286107C925}" dt="2022-11-28T21:33:39.147" v="121" actId="20577"/>
          <ac:spMkLst>
            <pc:docMk/>
            <pc:sldMk cId="1753132083" sldId="260"/>
            <ac:spMk id="3" creationId="{00000000-0000-0000-0000-000000000000}"/>
          </ac:spMkLst>
        </pc:spChg>
        <pc:spChg chg="mod">
          <ac:chgData name="Julie A Turley" userId="ba3b63d2-f609-4a56-81b6-e24078828a3c" providerId="ADAL" clId="{9FBEC646-7799-4ABB-AEBB-3A286107C925}" dt="2022-11-28T21:34:01.115" v="155" actId="1037"/>
          <ac:spMkLst>
            <pc:docMk/>
            <pc:sldMk cId="1753132083" sldId="260"/>
            <ac:spMk id="8" creationId="{00000000-0000-0000-0000-000000000000}"/>
          </ac:spMkLst>
        </pc:spChg>
        <pc:picChg chg="mod">
          <ac:chgData name="Julie A Turley" userId="ba3b63d2-f609-4a56-81b6-e24078828a3c" providerId="ADAL" clId="{9FBEC646-7799-4ABB-AEBB-3A286107C925}" dt="2022-11-28T21:34:01.115" v="155" actId="1037"/>
          <ac:picMkLst>
            <pc:docMk/>
            <pc:sldMk cId="1753132083" sldId="260"/>
            <ac:picMk id="4098" creationId="{00000000-0000-0000-0000-000000000000}"/>
          </ac:picMkLst>
        </pc:picChg>
      </pc:sldChg>
      <pc:sldChg chg="modSp mod">
        <pc:chgData name="Julie A Turley" userId="ba3b63d2-f609-4a56-81b6-e24078828a3c" providerId="ADAL" clId="{9FBEC646-7799-4ABB-AEBB-3A286107C925}" dt="2022-11-28T21:34:15.322" v="161" actId="27636"/>
        <pc:sldMkLst>
          <pc:docMk/>
          <pc:sldMk cId="182869628" sldId="261"/>
        </pc:sldMkLst>
        <pc:spChg chg="mod">
          <ac:chgData name="Julie A Turley" userId="ba3b63d2-f609-4a56-81b6-e24078828a3c" providerId="ADAL" clId="{9FBEC646-7799-4ABB-AEBB-3A286107C925}" dt="2022-11-28T21:34:15.322" v="161" actId="27636"/>
          <ac:spMkLst>
            <pc:docMk/>
            <pc:sldMk cId="182869628" sldId="261"/>
            <ac:spMk id="4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34:29.950" v="162" actId="403"/>
        <pc:sldMkLst>
          <pc:docMk/>
          <pc:sldMk cId="3372713252" sldId="269"/>
        </pc:sldMkLst>
        <pc:spChg chg="mod">
          <ac:chgData name="Julie A Turley" userId="ba3b63d2-f609-4a56-81b6-e24078828a3c" providerId="ADAL" clId="{9FBEC646-7799-4ABB-AEBB-3A286107C925}" dt="2022-11-28T21:34:29.950" v="162" actId="403"/>
          <ac:spMkLst>
            <pc:docMk/>
            <pc:sldMk cId="3372713252" sldId="269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34:49.722" v="164" actId="1076"/>
        <pc:sldMkLst>
          <pc:docMk/>
          <pc:sldMk cId="285212494" sldId="271"/>
        </pc:sldMkLst>
        <pc:spChg chg="mod">
          <ac:chgData name="Julie A Turley" userId="ba3b63d2-f609-4a56-81b6-e24078828a3c" providerId="ADAL" clId="{9FBEC646-7799-4ABB-AEBB-3A286107C925}" dt="2022-11-28T21:34:49.722" v="164" actId="1076"/>
          <ac:spMkLst>
            <pc:docMk/>
            <pc:sldMk cId="285212494" sldId="271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35:00.869" v="165" actId="403"/>
        <pc:sldMkLst>
          <pc:docMk/>
          <pc:sldMk cId="249281302" sldId="273"/>
        </pc:sldMkLst>
        <pc:spChg chg="mod">
          <ac:chgData name="Julie A Turley" userId="ba3b63d2-f609-4a56-81b6-e24078828a3c" providerId="ADAL" clId="{9FBEC646-7799-4ABB-AEBB-3A286107C925}" dt="2022-11-28T21:35:00.869" v="165" actId="403"/>
          <ac:spMkLst>
            <pc:docMk/>
            <pc:sldMk cId="249281302" sldId="273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29:40.844" v="37" actId="20577"/>
        <pc:sldMkLst>
          <pc:docMk/>
          <pc:sldMk cId="1662857069" sldId="275"/>
        </pc:sldMkLst>
        <pc:spChg chg="mod">
          <ac:chgData name="Julie A Turley" userId="ba3b63d2-f609-4a56-81b6-e24078828a3c" providerId="ADAL" clId="{9FBEC646-7799-4ABB-AEBB-3A286107C925}" dt="2022-11-28T21:29:40.844" v="37" actId="20577"/>
          <ac:spMkLst>
            <pc:docMk/>
            <pc:sldMk cId="1662857069" sldId="275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28:39.441" v="16" actId="1076"/>
        <pc:sldMkLst>
          <pc:docMk/>
          <pc:sldMk cId="1125691819" sldId="276"/>
        </pc:sldMkLst>
        <pc:spChg chg="mod">
          <ac:chgData name="Julie A Turley" userId="ba3b63d2-f609-4a56-81b6-e24078828a3c" providerId="ADAL" clId="{9FBEC646-7799-4ABB-AEBB-3A286107C925}" dt="2022-11-28T21:28:26.158" v="13" actId="1035"/>
          <ac:spMkLst>
            <pc:docMk/>
            <pc:sldMk cId="1125691819" sldId="276"/>
            <ac:spMk id="4" creationId="{00000000-0000-0000-0000-000000000000}"/>
          </ac:spMkLst>
        </pc:spChg>
        <pc:spChg chg="mod">
          <ac:chgData name="Julie A Turley" userId="ba3b63d2-f609-4a56-81b6-e24078828a3c" providerId="ADAL" clId="{9FBEC646-7799-4ABB-AEBB-3A286107C925}" dt="2022-11-28T21:28:39.441" v="16" actId="1076"/>
          <ac:spMkLst>
            <pc:docMk/>
            <pc:sldMk cId="1125691819" sldId="276"/>
            <ac:spMk id="5" creationId="{00000000-0000-0000-0000-000000000000}"/>
          </ac:spMkLst>
        </pc:spChg>
      </pc:sldChg>
      <pc:sldChg chg="modSp mod">
        <pc:chgData name="Julie A Turley" userId="ba3b63d2-f609-4a56-81b6-e24078828a3c" providerId="ADAL" clId="{9FBEC646-7799-4ABB-AEBB-3A286107C925}" dt="2022-11-28T21:31:25.993" v="56" actId="1076"/>
        <pc:sldMkLst>
          <pc:docMk/>
          <pc:sldMk cId="598364212" sldId="277"/>
        </pc:sldMkLst>
        <pc:spChg chg="mod">
          <ac:chgData name="Julie A Turley" userId="ba3b63d2-f609-4a56-81b6-e24078828a3c" providerId="ADAL" clId="{9FBEC646-7799-4ABB-AEBB-3A286107C925}" dt="2022-11-28T21:30:04.604" v="38" actId="1076"/>
          <ac:spMkLst>
            <pc:docMk/>
            <pc:sldMk cId="598364212" sldId="277"/>
            <ac:spMk id="3" creationId="{00000000-0000-0000-0000-000000000000}"/>
          </ac:spMkLst>
        </pc:spChg>
        <pc:spChg chg="mod">
          <ac:chgData name="Julie A Turley" userId="ba3b63d2-f609-4a56-81b6-e24078828a3c" providerId="ADAL" clId="{9FBEC646-7799-4ABB-AEBB-3A286107C925}" dt="2022-11-28T21:31:16.887" v="53" actId="404"/>
          <ac:spMkLst>
            <pc:docMk/>
            <pc:sldMk cId="598364212" sldId="277"/>
            <ac:spMk id="10243" creationId="{00000000-0000-0000-0000-000000000000}"/>
          </ac:spMkLst>
        </pc:spChg>
        <pc:spChg chg="mod">
          <ac:chgData name="Julie A Turley" userId="ba3b63d2-f609-4a56-81b6-e24078828a3c" providerId="ADAL" clId="{9FBEC646-7799-4ABB-AEBB-3A286107C925}" dt="2022-11-28T21:31:25.993" v="56" actId="1076"/>
          <ac:spMkLst>
            <pc:docMk/>
            <pc:sldMk cId="598364212" sldId="277"/>
            <ac:spMk id="10244" creationId="{00000000-0000-0000-0000-000000000000}"/>
          </ac:spMkLst>
        </pc:spChg>
        <pc:spChg chg="mod">
          <ac:chgData name="Julie A Turley" userId="ba3b63d2-f609-4a56-81b6-e24078828a3c" providerId="ADAL" clId="{9FBEC646-7799-4ABB-AEBB-3A286107C925}" dt="2022-11-28T21:30:19.868" v="40" actId="403"/>
          <ac:spMkLst>
            <pc:docMk/>
            <pc:sldMk cId="598364212" sldId="277"/>
            <ac:spMk id="10247" creationId="{00000000-0000-0000-0000-000000000000}"/>
          </ac:spMkLst>
        </pc:spChg>
      </pc:sldChg>
      <pc:sldChg chg="modSp mod ord">
        <pc:chgData name="Julie A Turley" userId="ba3b63d2-f609-4a56-81b6-e24078828a3c" providerId="ADAL" clId="{9FBEC646-7799-4ABB-AEBB-3A286107C925}" dt="2022-11-28T21:31:36.604" v="57" actId="404"/>
        <pc:sldMkLst>
          <pc:docMk/>
          <pc:sldMk cId="2220252162" sldId="278"/>
        </pc:sldMkLst>
        <pc:spChg chg="mod">
          <ac:chgData name="Julie A Turley" userId="ba3b63d2-f609-4a56-81b6-e24078828a3c" providerId="ADAL" clId="{9FBEC646-7799-4ABB-AEBB-3A286107C925}" dt="2022-11-28T21:31:36.604" v="57" actId="404"/>
          <ac:spMkLst>
            <pc:docMk/>
            <pc:sldMk cId="2220252162" sldId="278"/>
            <ac:spMk id="5" creationId="{00000000-0000-0000-0000-000000000000}"/>
          </ac:spMkLst>
        </pc:spChg>
      </pc:sldChg>
      <pc:sldChg chg="addSp delSp modSp mod">
        <pc:chgData name="Julie A Turley" userId="ba3b63d2-f609-4a56-81b6-e24078828a3c" providerId="ADAL" clId="{9FBEC646-7799-4ABB-AEBB-3A286107C925}" dt="2022-11-28T21:27:32.585" v="9" actId="207"/>
        <pc:sldMkLst>
          <pc:docMk/>
          <pc:sldMk cId="2161235948" sldId="280"/>
        </pc:sldMkLst>
        <pc:spChg chg="mod">
          <ac:chgData name="Julie A Turley" userId="ba3b63d2-f609-4a56-81b6-e24078828a3c" providerId="ADAL" clId="{9FBEC646-7799-4ABB-AEBB-3A286107C925}" dt="2022-11-28T21:27:32.585" v="9" actId="207"/>
          <ac:spMkLst>
            <pc:docMk/>
            <pc:sldMk cId="2161235948" sldId="280"/>
            <ac:spMk id="3" creationId="{00000000-0000-0000-0000-000000000000}"/>
          </ac:spMkLst>
        </pc:spChg>
        <pc:picChg chg="del">
          <ac:chgData name="Julie A Turley" userId="ba3b63d2-f609-4a56-81b6-e24078828a3c" providerId="ADAL" clId="{9FBEC646-7799-4ABB-AEBB-3A286107C925}" dt="2022-11-28T21:25:38.746" v="4" actId="478"/>
          <ac:picMkLst>
            <pc:docMk/>
            <pc:sldMk cId="2161235948" sldId="280"/>
            <ac:picMk id="5" creationId="{00000000-0000-0000-0000-000000000000}"/>
          </ac:picMkLst>
        </pc:picChg>
        <pc:picChg chg="add mod">
          <ac:chgData name="Julie A Turley" userId="ba3b63d2-f609-4a56-81b6-e24078828a3c" providerId="ADAL" clId="{9FBEC646-7799-4ABB-AEBB-3A286107C925}" dt="2022-11-28T21:25:43.509" v="5" actId="1076"/>
          <ac:picMkLst>
            <pc:docMk/>
            <pc:sldMk cId="2161235948" sldId="280"/>
            <ac:picMk id="6" creationId="{EAE16964-788E-1809-EC9E-D4AB41D97ECC}"/>
          </ac:picMkLst>
        </pc:picChg>
      </pc:sldChg>
      <pc:sldChg chg="modSp mod">
        <pc:chgData name="Julie A Turley" userId="ba3b63d2-f609-4a56-81b6-e24078828a3c" providerId="ADAL" clId="{9FBEC646-7799-4ABB-AEBB-3A286107C925}" dt="2022-11-28T21:32:19.442" v="64" actId="2711"/>
        <pc:sldMkLst>
          <pc:docMk/>
          <pc:sldMk cId="593641360" sldId="281"/>
        </pc:sldMkLst>
        <pc:spChg chg="mod">
          <ac:chgData name="Julie A Turley" userId="ba3b63d2-f609-4a56-81b6-e24078828a3c" providerId="ADAL" clId="{9FBEC646-7799-4ABB-AEBB-3A286107C925}" dt="2022-11-28T21:32:19.442" v="64" actId="2711"/>
          <ac:spMkLst>
            <pc:docMk/>
            <pc:sldMk cId="593641360" sldId="281"/>
            <ac:spMk id="3" creationId="{00000000-0000-0000-0000-000000000000}"/>
          </ac:spMkLst>
        </pc:spChg>
      </pc:sldChg>
      <pc:sldChg chg="addSp modSp new mod">
        <pc:chgData name="Julie A Turley" userId="ba3b63d2-f609-4a56-81b6-e24078828a3c" providerId="ADAL" clId="{9FBEC646-7799-4ABB-AEBB-3A286107C925}" dt="2022-11-29T22:18:54.561" v="197" actId="20577"/>
        <pc:sldMkLst>
          <pc:docMk/>
          <pc:sldMk cId="90430432" sldId="283"/>
        </pc:sldMkLst>
        <pc:spChg chg="add mod">
          <ac:chgData name="Julie A Turley" userId="ba3b63d2-f609-4a56-81b6-e24078828a3c" providerId="ADAL" clId="{9FBEC646-7799-4ABB-AEBB-3A286107C925}" dt="2022-11-29T22:18:54.561" v="197" actId="20577"/>
          <ac:spMkLst>
            <pc:docMk/>
            <pc:sldMk cId="90430432" sldId="283"/>
            <ac:spMk id="2" creationId="{7279A039-B868-2883-F4B6-D7422D5F2474}"/>
          </ac:spMkLst>
        </pc:spChg>
      </pc:sldChg>
    </pc:docChg>
  </pc:docChgLst>
  <pc:docChgLst>
    <pc:chgData name="Julie A Turley" userId="ba3b63d2-f609-4a56-81b6-e24078828a3c" providerId="ADAL" clId="{7EE288ED-2673-47C8-A867-B11B0C1321EC}"/>
    <pc:docChg chg="modSld">
      <pc:chgData name="Julie A Turley" userId="ba3b63d2-f609-4a56-81b6-e24078828a3c" providerId="ADAL" clId="{7EE288ED-2673-47C8-A867-B11B0C1321EC}" dt="2022-12-19T19:41:35.890" v="16" actId="14100"/>
      <pc:docMkLst>
        <pc:docMk/>
      </pc:docMkLst>
      <pc:sldChg chg="modSp mod">
        <pc:chgData name="Julie A Turley" userId="ba3b63d2-f609-4a56-81b6-e24078828a3c" providerId="ADAL" clId="{7EE288ED-2673-47C8-A867-B11B0C1321EC}" dt="2022-12-19T19:40:04.716" v="1" actId="20577"/>
        <pc:sldMkLst>
          <pc:docMk/>
          <pc:sldMk cId="2161235948" sldId="280"/>
        </pc:sldMkLst>
        <pc:spChg chg="mod">
          <ac:chgData name="Julie A Turley" userId="ba3b63d2-f609-4a56-81b6-e24078828a3c" providerId="ADAL" clId="{7EE288ED-2673-47C8-A867-B11B0C1321EC}" dt="2022-12-19T19:40:04.716" v="1" actId="20577"/>
          <ac:spMkLst>
            <pc:docMk/>
            <pc:sldMk cId="2161235948" sldId="280"/>
            <ac:spMk id="3" creationId="{00000000-0000-0000-0000-000000000000}"/>
          </ac:spMkLst>
        </pc:spChg>
      </pc:sldChg>
      <pc:sldChg chg="modSp mod">
        <pc:chgData name="Julie A Turley" userId="ba3b63d2-f609-4a56-81b6-e24078828a3c" providerId="ADAL" clId="{7EE288ED-2673-47C8-A867-B11B0C1321EC}" dt="2022-12-19T19:41:35.890" v="16" actId="14100"/>
        <pc:sldMkLst>
          <pc:docMk/>
          <pc:sldMk cId="90430432" sldId="283"/>
        </pc:sldMkLst>
        <pc:spChg chg="mod">
          <ac:chgData name="Julie A Turley" userId="ba3b63d2-f609-4a56-81b6-e24078828a3c" providerId="ADAL" clId="{7EE288ED-2673-47C8-A867-B11B0C1321EC}" dt="2022-12-19T19:41:35.890" v="16" actId="14100"/>
          <ac:spMkLst>
            <pc:docMk/>
            <pc:sldMk cId="90430432" sldId="283"/>
            <ac:spMk id="3" creationId="{E291A3F4-82A5-6239-DEC4-35CDFAFE5B2B}"/>
          </ac:spMkLst>
        </pc:spChg>
      </pc:sldChg>
    </pc:docChg>
  </pc:docChgLst>
  <pc:docChgLst>
    <pc:chgData name="Bob Turley" userId="c94b0971-ea11-4fd5-b135-03bbe5e6675b" providerId="ADAL" clId="{5D10BC45-F61D-46CA-B115-9F9A344C2DEA}"/>
    <pc:docChg chg="custSel modSld">
      <pc:chgData name="Bob Turley" userId="c94b0971-ea11-4fd5-b135-03bbe5e6675b" providerId="ADAL" clId="{5D10BC45-F61D-46CA-B115-9F9A344C2DEA}" dt="2022-12-14T04:05:01.970" v="400" actId="20577"/>
      <pc:docMkLst>
        <pc:docMk/>
      </pc:docMkLst>
      <pc:sldChg chg="modSp mod">
        <pc:chgData name="Bob Turley" userId="c94b0971-ea11-4fd5-b135-03bbe5e6675b" providerId="ADAL" clId="{5D10BC45-F61D-46CA-B115-9F9A344C2DEA}" dt="2022-12-14T03:58:13.993" v="12" actId="20577"/>
        <pc:sldMkLst>
          <pc:docMk/>
          <pc:sldMk cId="3372713252" sldId="269"/>
        </pc:sldMkLst>
        <pc:spChg chg="mod">
          <ac:chgData name="Bob Turley" userId="c94b0971-ea11-4fd5-b135-03bbe5e6675b" providerId="ADAL" clId="{5D10BC45-F61D-46CA-B115-9F9A344C2DEA}" dt="2022-12-14T03:58:13.993" v="12" actId="20577"/>
          <ac:spMkLst>
            <pc:docMk/>
            <pc:sldMk cId="3372713252" sldId="269"/>
            <ac:spMk id="2" creationId="{00000000-0000-0000-0000-000000000000}"/>
          </ac:spMkLst>
        </pc:spChg>
      </pc:sldChg>
      <pc:sldChg chg="modSp mod">
        <pc:chgData name="Bob Turley" userId="c94b0971-ea11-4fd5-b135-03bbe5e6675b" providerId="ADAL" clId="{5D10BC45-F61D-46CA-B115-9F9A344C2DEA}" dt="2022-12-14T03:58:40.313" v="25" actId="20577"/>
        <pc:sldMkLst>
          <pc:docMk/>
          <pc:sldMk cId="285212494" sldId="271"/>
        </pc:sldMkLst>
        <pc:spChg chg="mod">
          <ac:chgData name="Bob Turley" userId="c94b0971-ea11-4fd5-b135-03bbe5e6675b" providerId="ADAL" clId="{5D10BC45-F61D-46CA-B115-9F9A344C2DEA}" dt="2022-12-14T03:58:40.313" v="25" actId="20577"/>
          <ac:spMkLst>
            <pc:docMk/>
            <pc:sldMk cId="285212494" sldId="271"/>
            <ac:spMk id="2" creationId="{00000000-0000-0000-0000-000000000000}"/>
          </ac:spMkLst>
        </pc:spChg>
      </pc:sldChg>
      <pc:sldChg chg="modSp mod">
        <pc:chgData name="Bob Turley" userId="c94b0971-ea11-4fd5-b135-03bbe5e6675b" providerId="ADAL" clId="{5D10BC45-F61D-46CA-B115-9F9A344C2DEA}" dt="2022-12-14T04:03:29.849" v="363" actId="5793"/>
        <pc:sldMkLst>
          <pc:docMk/>
          <pc:sldMk cId="4102423851" sldId="274"/>
        </pc:sldMkLst>
        <pc:spChg chg="mod">
          <ac:chgData name="Bob Turley" userId="c94b0971-ea11-4fd5-b135-03bbe5e6675b" providerId="ADAL" clId="{5D10BC45-F61D-46CA-B115-9F9A344C2DEA}" dt="2022-12-14T04:03:29.849" v="363" actId="5793"/>
          <ac:spMkLst>
            <pc:docMk/>
            <pc:sldMk cId="4102423851" sldId="274"/>
            <ac:spMk id="3" creationId="{00000000-0000-0000-0000-000000000000}"/>
          </ac:spMkLst>
        </pc:spChg>
      </pc:sldChg>
      <pc:sldChg chg="addSp delSp modSp mod">
        <pc:chgData name="Bob Turley" userId="c94b0971-ea11-4fd5-b135-03bbe5e6675b" providerId="ADAL" clId="{5D10BC45-F61D-46CA-B115-9F9A344C2DEA}" dt="2022-12-14T04:03:59.573" v="366"/>
        <pc:sldMkLst>
          <pc:docMk/>
          <pc:sldMk cId="1074823566" sldId="282"/>
        </pc:sldMkLst>
        <pc:spChg chg="add del mod">
          <ac:chgData name="Bob Turley" userId="c94b0971-ea11-4fd5-b135-03bbe5e6675b" providerId="ADAL" clId="{5D10BC45-F61D-46CA-B115-9F9A344C2DEA}" dt="2022-12-14T03:59:56.178" v="86" actId="21"/>
          <ac:spMkLst>
            <pc:docMk/>
            <pc:sldMk cId="1074823566" sldId="282"/>
            <ac:spMk id="3" creationId="{D5421E66-7EDA-19B6-49A4-D815A8B653AC}"/>
          </ac:spMkLst>
        </pc:spChg>
        <pc:spChg chg="add del mod">
          <ac:chgData name="Bob Turley" userId="c94b0971-ea11-4fd5-b135-03bbe5e6675b" providerId="ADAL" clId="{5D10BC45-F61D-46CA-B115-9F9A344C2DEA}" dt="2022-12-14T04:03:59.573" v="366"/>
          <ac:spMkLst>
            <pc:docMk/>
            <pc:sldMk cId="1074823566" sldId="282"/>
            <ac:spMk id="4" creationId="{B76DAED0-E44A-8794-E63B-077365713D75}"/>
          </ac:spMkLst>
        </pc:spChg>
      </pc:sldChg>
      <pc:sldChg chg="addSp modSp mod">
        <pc:chgData name="Bob Turley" userId="c94b0971-ea11-4fd5-b135-03bbe5e6675b" providerId="ADAL" clId="{5D10BC45-F61D-46CA-B115-9F9A344C2DEA}" dt="2022-12-14T04:05:01.970" v="400" actId="20577"/>
        <pc:sldMkLst>
          <pc:docMk/>
          <pc:sldMk cId="90430432" sldId="283"/>
        </pc:sldMkLst>
        <pc:spChg chg="add mod">
          <ac:chgData name="Bob Turley" userId="c94b0971-ea11-4fd5-b135-03bbe5e6675b" providerId="ADAL" clId="{5D10BC45-F61D-46CA-B115-9F9A344C2DEA}" dt="2022-12-14T04:05:01.970" v="400" actId="20577"/>
          <ac:spMkLst>
            <pc:docMk/>
            <pc:sldMk cId="90430432" sldId="283"/>
            <ac:spMk id="3" creationId="{E291A3F4-82A5-6239-DEC4-35CDFAFE5B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CCD9E15-08E8-42BC-8AD0-7E3D2CE71B4C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FB45840-0D24-4F2F-A548-2269D785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07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FEF46C3-213C-4836-9379-86D206685AA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738AA31-97E8-4D9F-B5DA-940AD5E5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Legend:  P of O  Point of Origin        A of O  Area of Origin 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63F5E5-0368-4736-9E28-1D6E92D1E8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2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6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0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7A86-D790-4089-96BA-1EE7CAE1B2D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B21F-30AD-499F-8DF5-2F30DF592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/>
              <a:t>Student Presentations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90" y="1524000"/>
            <a:ext cx="6400800" cy="51054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Not more than 20 minutes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Should include: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Introduction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Event history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Your actions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Causal factors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Conclusion</a:t>
            </a:r>
          </a:p>
          <a:p>
            <a:pPr algn="l"/>
            <a:endParaRPr lang="en-US" dirty="0"/>
          </a:p>
          <a:p>
            <a:endParaRPr lang="en-US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AE16964-788E-1809-EC9E-D4AB41D97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85360"/>
            <a:ext cx="3340625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94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burn pattern on the wall was also an indication </a:t>
            </a:r>
          </a:p>
          <a:p>
            <a:r>
              <a:rPr lang="en-US" sz="2800" dirty="0"/>
              <a:t>A burn pattern </a:t>
            </a:r>
          </a:p>
          <a:p>
            <a:r>
              <a:rPr lang="en-US" sz="2800" dirty="0"/>
              <a:t>This photo shows</a:t>
            </a:r>
          </a:p>
          <a:p>
            <a:r>
              <a:rPr lang="en-US" sz="2800" dirty="0"/>
              <a:t>Red line indicates</a:t>
            </a:r>
            <a:endParaRPr lang="en-US" sz="2400" dirty="0"/>
          </a:p>
        </p:txBody>
      </p:sp>
      <p:pic>
        <p:nvPicPr>
          <p:cNvPr id="4098" name="Picture 2" descr="E:\1033 Course\100NCD40\DSC_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3482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2539621" y="4259239"/>
            <a:ext cx="1173786" cy="1719618"/>
          </a:xfrm>
          <a:custGeom>
            <a:avLst/>
            <a:gdLst>
              <a:gd name="connsiteX0" fmla="*/ 0 w 1173786"/>
              <a:gd name="connsiteY0" fmla="*/ 0 h 1719618"/>
              <a:gd name="connsiteX1" fmla="*/ 40943 w 1173786"/>
              <a:gd name="connsiteY1" fmla="*/ 68239 h 1719618"/>
              <a:gd name="connsiteX2" fmla="*/ 54591 w 1173786"/>
              <a:gd name="connsiteY2" fmla="*/ 109182 h 1719618"/>
              <a:gd name="connsiteX3" fmla="*/ 81886 w 1173786"/>
              <a:gd name="connsiteY3" fmla="*/ 163773 h 1719618"/>
              <a:gd name="connsiteX4" fmla="*/ 122830 w 1173786"/>
              <a:gd name="connsiteY4" fmla="*/ 245660 h 1719618"/>
              <a:gd name="connsiteX5" fmla="*/ 163773 w 1173786"/>
              <a:gd name="connsiteY5" fmla="*/ 272955 h 1719618"/>
              <a:gd name="connsiteX6" fmla="*/ 204716 w 1173786"/>
              <a:gd name="connsiteY6" fmla="*/ 354842 h 1719618"/>
              <a:gd name="connsiteX7" fmla="*/ 272955 w 1173786"/>
              <a:gd name="connsiteY7" fmla="*/ 436728 h 1719618"/>
              <a:gd name="connsiteX8" fmla="*/ 286603 w 1173786"/>
              <a:gd name="connsiteY8" fmla="*/ 477671 h 1719618"/>
              <a:gd name="connsiteX9" fmla="*/ 382137 w 1173786"/>
              <a:gd name="connsiteY9" fmla="*/ 614149 h 1719618"/>
              <a:gd name="connsiteX10" fmla="*/ 464024 w 1173786"/>
              <a:gd name="connsiteY10" fmla="*/ 668740 h 1719618"/>
              <a:gd name="connsiteX11" fmla="*/ 518615 w 1173786"/>
              <a:gd name="connsiteY11" fmla="*/ 709683 h 1719618"/>
              <a:gd name="connsiteX12" fmla="*/ 668740 w 1173786"/>
              <a:gd name="connsiteY12" fmla="*/ 750627 h 1719618"/>
              <a:gd name="connsiteX13" fmla="*/ 709683 w 1173786"/>
              <a:gd name="connsiteY13" fmla="*/ 777922 h 1719618"/>
              <a:gd name="connsiteX14" fmla="*/ 736979 w 1173786"/>
              <a:gd name="connsiteY14" fmla="*/ 859809 h 1719618"/>
              <a:gd name="connsiteX15" fmla="*/ 750627 w 1173786"/>
              <a:gd name="connsiteY15" fmla="*/ 900752 h 1719618"/>
              <a:gd name="connsiteX16" fmla="*/ 777922 w 1173786"/>
              <a:gd name="connsiteY16" fmla="*/ 941695 h 1719618"/>
              <a:gd name="connsiteX17" fmla="*/ 791570 w 1173786"/>
              <a:gd name="connsiteY17" fmla="*/ 1037230 h 1719618"/>
              <a:gd name="connsiteX18" fmla="*/ 818866 w 1173786"/>
              <a:gd name="connsiteY18" fmla="*/ 1119116 h 1719618"/>
              <a:gd name="connsiteX19" fmla="*/ 832513 w 1173786"/>
              <a:gd name="connsiteY19" fmla="*/ 1173707 h 1719618"/>
              <a:gd name="connsiteX20" fmla="*/ 846161 w 1173786"/>
              <a:gd name="connsiteY20" fmla="*/ 1214651 h 1719618"/>
              <a:gd name="connsiteX21" fmla="*/ 859809 w 1173786"/>
              <a:gd name="connsiteY21" fmla="*/ 1282889 h 1719618"/>
              <a:gd name="connsiteX22" fmla="*/ 887104 w 1173786"/>
              <a:gd name="connsiteY22" fmla="*/ 1364776 h 1719618"/>
              <a:gd name="connsiteX23" fmla="*/ 968991 w 1173786"/>
              <a:gd name="connsiteY23" fmla="*/ 1419367 h 1719618"/>
              <a:gd name="connsiteX24" fmla="*/ 1064525 w 1173786"/>
              <a:gd name="connsiteY24" fmla="*/ 1514901 h 1719618"/>
              <a:gd name="connsiteX25" fmla="*/ 1091821 w 1173786"/>
              <a:gd name="connsiteY25" fmla="*/ 1665027 h 1719618"/>
              <a:gd name="connsiteX26" fmla="*/ 1132764 w 1173786"/>
              <a:gd name="connsiteY26" fmla="*/ 1678674 h 1719618"/>
              <a:gd name="connsiteX27" fmla="*/ 1173707 w 1173786"/>
              <a:gd name="connsiteY27" fmla="*/ 1719618 h 171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786" h="1719618">
                <a:moveTo>
                  <a:pt x="0" y="0"/>
                </a:moveTo>
                <a:cubicBezTo>
                  <a:pt x="13648" y="22746"/>
                  <a:pt x="29080" y="44513"/>
                  <a:pt x="40943" y="68239"/>
                </a:cubicBezTo>
                <a:cubicBezTo>
                  <a:pt x="47377" y="81106"/>
                  <a:pt x="48924" y="95959"/>
                  <a:pt x="54591" y="109182"/>
                </a:cubicBezTo>
                <a:cubicBezTo>
                  <a:pt x="62605" y="127882"/>
                  <a:pt x="73872" y="145073"/>
                  <a:pt x="81886" y="163773"/>
                </a:cubicBezTo>
                <a:cubicBezTo>
                  <a:pt x="98536" y="202622"/>
                  <a:pt x="90046" y="212876"/>
                  <a:pt x="122830" y="245660"/>
                </a:cubicBezTo>
                <a:cubicBezTo>
                  <a:pt x="134428" y="257258"/>
                  <a:pt x="150125" y="263857"/>
                  <a:pt x="163773" y="272955"/>
                </a:cubicBezTo>
                <a:cubicBezTo>
                  <a:pt x="177451" y="313987"/>
                  <a:pt x="175322" y="319569"/>
                  <a:pt x="204716" y="354842"/>
                </a:cubicBezTo>
                <a:cubicBezTo>
                  <a:pt x="242449" y="400122"/>
                  <a:pt x="247539" y="385897"/>
                  <a:pt x="272955" y="436728"/>
                </a:cubicBezTo>
                <a:cubicBezTo>
                  <a:pt x="279389" y="449595"/>
                  <a:pt x="279617" y="465095"/>
                  <a:pt x="286603" y="477671"/>
                </a:cubicBezTo>
                <a:cubicBezTo>
                  <a:pt x="289030" y="482039"/>
                  <a:pt x="366429" y="600186"/>
                  <a:pt x="382137" y="614149"/>
                </a:cubicBezTo>
                <a:cubicBezTo>
                  <a:pt x="406656" y="635944"/>
                  <a:pt x="437780" y="649057"/>
                  <a:pt x="464024" y="668740"/>
                </a:cubicBezTo>
                <a:cubicBezTo>
                  <a:pt x="482221" y="682388"/>
                  <a:pt x="498270" y="699511"/>
                  <a:pt x="518615" y="709683"/>
                </a:cubicBezTo>
                <a:cubicBezTo>
                  <a:pt x="564791" y="732771"/>
                  <a:pt x="618821" y="740643"/>
                  <a:pt x="668740" y="750627"/>
                </a:cubicBezTo>
                <a:cubicBezTo>
                  <a:pt x="682388" y="759725"/>
                  <a:pt x="700990" y="764013"/>
                  <a:pt x="709683" y="777922"/>
                </a:cubicBezTo>
                <a:cubicBezTo>
                  <a:pt x="724932" y="802321"/>
                  <a:pt x="727880" y="832513"/>
                  <a:pt x="736979" y="859809"/>
                </a:cubicBezTo>
                <a:cubicBezTo>
                  <a:pt x="741528" y="873457"/>
                  <a:pt x="742647" y="888782"/>
                  <a:pt x="750627" y="900752"/>
                </a:cubicBezTo>
                <a:lnTo>
                  <a:pt x="777922" y="941695"/>
                </a:lnTo>
                <a:cubicBezTo>
                  <a:pt x="782471" y="973540"/>
                  <a:pt x="784337" y="1005886"/>
                  <a:pt x="791570" y="1037230"/>
                </a:cubicBezTo>
                <a:cubicBezTo>
                  <a:pt x="798040" y="1065265"/>
                  <a:pt x="811888" y="1091203"/>
                  <a:pt x="818866" y="1119116"/>
                </a:cubicBezTo>
                <a:cubicBezTo>
                  <a:pt x="823415" y="1137313"/>
                  <a:pt x="827360" y="1155672"/>
                  <a:pt x="832513" y="1173707"/>
                </a:cubicBezTo>
                <a:cubicBezTo>
                  <a:pt x="836465" y="1187540"/>
                  <a:pt x="842672" y="1200694"/>
                  <a:pt x="846161" y="1214651"/>
                </a:cubicBezTo>
                <a:cubicBezTo>
                  <a:pt x="851787" y="1237155"/>
                  <a:pt x="853706" y="1260510"/>
                  <a:pt x="859809" y="1282889"/>
                </a:cubicBezTo>
                <a:cubicBezTo>
                  <a:pt x="867379" y="1310647"/>
                  <a:pt x="863164" y="1348816"/>
                  <a:pt x="887104" y="1364776"/>
                </a:cubicBezTo>
                <a:lnTo>
                  <a:pt x="968991" y="1419367"/>
                </a:lnTo>
                <a:cubicBezTo>
                  <a:pt x="1031562" y="1513224"/>
                  <a:pt x="992460" y="1490881"/>
                  <a:pt x="1064525" y="1514901"/>
                </a:cubicBezTo>
                <a:cubicBezTo>
                  <a:pt x="1073624" y="1564943"/>
                  <a:pt x="1072258" y="1618077"/>
                  <a:pt x="1091821" y="1665027"/>
                </a:cubicBezTo>
                <a:cubicBezTo>
                  <a:pt x="1097354" y="1678306"/>
                  <a:pt x="1119897" y="1672240"/>
                  <a:pt x="1132764" y="1678674"/>
                </a:cubicBezTo>
                <a:cubicBezTo>
                  <a:pt x="1177492" y="1701038"/>
                  <a:pt x="1173707" y="1691635"/>
                  <a:pt x="1173707" y="171961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3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Point of Origin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The point of origin was </a:t>
            </a:r>
          </a:p>
          <a:p>
            <a:r>
              <a:rPr lang="en-US" sz="3000" dirty="0"/>
              <a:t>The heaviest damage was</a:t>
            </a:r>
          </a:p>
          <a:p>
            <a:r>
              <a:rPr lang="en-US" sz="3000" dirty="0"/>
              <a:t>The burn patterns</a:t>
            </a:r>
          </a:p>
          <a:p>
            <a:endParaRPr lang="en-US" sz="1600" dirty="0"/>
          </a:p>
        </p:txBody>
      </p:sp>
      <p:pic>
        <p:nvPicPr>
          <p:cNvPr id="5123" name="Picture 3" descr="E:\1033 Course\100NCD40\DSC_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687705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E:\1033 Course\100NCD40\DSC_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5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77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of Ignition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source of heat was</a:t>
            </a:r>
          </a:p>
          <a:p>
            <a:endParaRPr lang="en-US" sz="2800" dirty="0"/>
          </a:p>
          <a:p>
            <a:r>
              <a:rPr lang="en-US" sz="2800" dirty="0"/>
              <a:t>Burn patterns </a:t>
            </a:r>
          </a:p>
          <a:p>
            <a:endParaRPr lang="en-US" sz="2800" dirty="0"/>
          </a:p>
          <a:p>
            <a:r>
              <a:rPr lang="en-US" sz="2800" dirty="0"/>
              <a:t>The owners stated.  </a:t>
            </a:r>
          </a:p>
        </p:txBody>
      </p:sp>
    </p:spTree>
    <p:extLst>
      <p:ext uri="{BB962C8B-B14F-4D97-AF65-F5344CB8AC3E}">
        <p14:creationId xmlns:p14="http://schemas.microsoft.com/office/powerpoint/2010/main" val="337271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of Ignition</a:t>
            </a:r>
          </a:p>
        </p:txBody>
      </p:sp>
      <p:pic>
        <p:nvPicPr>
          <p:cNvPr id="14338" name="Picture 2" descr="E:\1033 Course\100NCD40\DSC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546224" cy="36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photograph shows the remains of the ____ that</a:t>
            </a:r>
          </a:p>
          <a:p>
            <a:r>
              <a:rPr lang="en-US" sz="2800" dirty="0"/>
              <a:t>was at the point of origin</a:t>
            </a:r>
          </a:p>
        </p:txBody>
      </p:sp>
    </p:spTree>
    <p:extLst>
      <p:ext uri="{BB962C8B-B14F-4D97-AF65-F5344CB8AC3E}">
        <p14:creationId xmlns:p14="http://schemas.microsoft.com/office/powerpoint/2010/main" val="28521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First Ignited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material first ignited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67000"/>
            <a:ext cx="4461951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717" y="2514600"/>
            <a:ext cx="2995083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or Omission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cause of this fire was________</a:t>
            </a:r>
          </a:p>
          <a:p>
            <a:pPr marL="0" indent="0">
              <a:buNone/>
            </a:pPr>
            <a:r>
              <a:rPr lang="en-US" sz="2800" dirty="0"/>
              <a:t>Supporting Facts</a:t>
            </a:r>
          </a:p>
          <a:p>
            <a:r>
              <a:rPr lang="en-US" sz="2800" dirty="0"/>
              <a:t>At the time of the fire there were </a:t>
            </a:r>
          </a:p>
          <a:p>
            <a:r>
              <a:rPr lang="en-US" sz="2800" dirty="0"/>
              <a:t>A ___________was located </a:t>
            </a:r>
          </a:p>
          <a:p>
            <a:r>
              <a:rPr lang="en-US" sz="2800" dirty="0"/>
              <a:t>There were no sources of electrical or mechanical </a:t>
            </a:r>
          </a:p>
          <a:p>
            <a:r>
              <a:rPr lang="en-US" sz="2800" dirty="0"/>
              <a:t>At the time of the occupants </a:t>
            </a:r>
          </a:p>
          <a:p>
            <a:r>
              <a:rPr lang="en-US" sz="2800" dirty="0"/>
              <a:t>There were no signs of forced entry </a:t>
            </a:r>
          </a:p>
          <a:p>
            <a:r>
              <a:rPr lang="en-US" sz="2800" dirty="0"/>
              <a:t>The candles near the point of origin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42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Opinions</a:t>
            </a:r>
          </a:p>
        </p:txBody>
      </p:sp>
    </p:spTree>
    <p:extLst>
      <p:ext uri="{BB962C8B-B14F-4D97-AF65-F5344CB8AC3E}">
        <p14:creationId xmlns:p14="http://schemas.microsoft.com/office/powerpoint/2010/main" val="107482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A039-B868-2883-F4B6-D7422D5F247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Further </a:t>
            </a:r>
            <a:r>
              <a:rPr lang="en-US"/>
              <a:t>Investigation Required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1A3F4-82A5-6239-DEC4-35CDFAFE5B2B}"/>
              </a:ext>
            </a:extLst>
          </p:cNvPr>
          <p:cNvSpPr txBox="1"/>
          <p:nvPr/>
        </p:nvSpPr>
        <p:spPr>
          <a:xfrm>
            <a:off x="1143000" y="22098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Add anything that was missing from the material that was provided for you to conduct a complete investigation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incomplete interviews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further questions you need to ask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043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/>
              <a:t>Structure Fire</a:t>
            </a:r>
            <a:br>
              <a:rPr lang="en-US" sz="2800" dirty="0"/>
            </a:br>
            <a:r>
              <a:rPr lang="en-US" sz="2800" dirty="0"/>
              <a:t>Address</a:t>
            </a:r>
            <a:br>
              <a:rPr lang="en-US" sz="2800" dirty="0"/>
            </a:br>
            <a:r>
              <a:rPr lang="en-US" sz="2800" dirty="0"/>
              <a:t>Date</a:t>
            </a:r>
            <a:br>
              <a:rPr lang="en-US" sz="2800" dirty="0"/>
            </a:br>
            <a:r>
              <a:rPr lang="en-US" sz="2800" dirty="0"/>
              <a:t>Report prepared by: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E:\1033 Course\100NCD40\DSC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32" y="2133600"/>
            <a:ext cx="6877050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1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/>
              <a:t>Your dispatch information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1752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How and when you were notified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When you arrived at the scene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you found on arrival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9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Event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A structure fire occurred at </a:t>
            </a:r>
          </a:p>
          <a:p>
            <a:r>
              <a:rPr lang="en-US" sz="2800" dirty="0"/>
              <a:t>The time the fire </a:t>
            </a:r>
          </a:p>
          <a:p>
            <a:r>
              <a:rPr lang="en-US" sz="2800" dirty="0"/>
              <a:t>Reported by _________at _____hours </a:t>
            </a:r>
          </a:p>
          <a:p>
            <a:r>
              <a:rPr lang="en-US" sz="2800" dirty="0"/>
              <a:t>Reporter stated </a:t>
            </a:r>
          </a:p>
          <a:p>
            <a:r>
              <a:rPr lang="en-US" sz="2800" dirty="0"/>
              <a:t>The owner is </a:t>
            </a:r>
          </a:p>
          <a:p>
            <a:r>
              <a:rPr lang="en-US" sz="2800" dirty="0"/>
              <a:t>Owner said that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214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 Department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IC  _____ was in charge of the first crew at the scene.  </a:t>
            </a:r>
          </a:p>
          <a:p>
            <a:r>
              <a:rPr lang="en-US" sz="2800" dirty="0"/>
              <a:t>They arrived on the scene at </a:t>
            </a:r>
          </a:p>
          <a:p>
            <a:r>
              <a:rPr lang="en-US" sz="2800" dirty="0"/>
              <a:t>They were met on scene by </a:t>
            </a:r>
          </a:p>
          <a:p>
            <a:r>
              <a:rPr lang="en-US" sz="2800" dirty="0"/>
              <a:t>Fire suppression info</a:t>
            </a:r>
          </a:p>
          <a:p>
            <a:r>
              <a:rPr lang="en-US" sz="2800" dirty="0"/>
              <a:t>Extent of damage</a:t>
            </a:r>
          </a:p>
          <a:p>
            <a:endParaRPr lang="en-US" sz="28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285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Scene Overview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924300" y="1341438"/>
            <a:ext cx="1944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>
                <a:latin typeface="+mn-lt"/>
              </a:rPr>
              <a:t>Alpha Side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6400800" y="2784415"/>
            <a:ext cx="1763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dirty="0">
                <a:latin typeface="+mn-lt"/>
              </a:rPr>
              <a:t>Bravo Side</a:t>
            </a:r>
          </a:p>
        </p:txBody>
      </p:sp>
      <p:pic>
        <p:nvPicPr>
          <p:cNvPr id="10245" name="Picture 7" descr="C:\Users\mhoffman.CITYNET\Desktop\NFPA 1033 Course\Scene Photos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268413"/>
            <a:ext cx="36734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C:\Users\mhoffman.CITYNET\Desktop\NFPA 1033 Course\Scene Photos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3213100"/>
            <a:ext cx="40243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304800" y="4114800"/>
            <a:ext cx="34559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 dirty="0">
                <a:latin typeface="+mn-lt"/>
              </a:rPr>
              <a:t>Add any documentation or comments you want to make about the 360° – scene security – potential hazards</a:t>
            </a:r>
          </a:p>
        </p:txBody>
      </p:sp>
    </p:spTree>
    <p:extLst>
      <p:ext uri="{BB962C8B-B14F-4D97-AF65-F5344CB8AC3E}">
        <p14:creationId xmlns:p14="http://schemas.microsoft.com/office/powerpoint/2010/main" val="5983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/>
              <a:t>Investigation Process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153400" cy="4419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Describe in detail the investigation process you followed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5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:\Field Sketch.jpg"/>
          <p:cNvPicPr>
            <a:picLocks noChangeAspect="1" noChangeArrowheads="1"/>
          </p:cNvPicPr>
          <p:nvPr/>
        </p:nvPicPr>
        <p:blipFill rotWithShape="1">
          <a:blip r:embed="rId3" cstate="print"/>
          <a:srcRect t="4849" b="5455"/>
          <a:stretch/>
        </p:blipFill>
        <p:spPr bwMode="auto">
          <a:xfrm>
            <a:off x="5242877" y="4021116"/>
            <a:ext cx="3746157" cy="2520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14997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www.firewiseconsulting.com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89773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Scene 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1207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52" y="1566082"/>
            <a:ext cx="4833325" cy="38636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364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30763"/>
          </a:xfrm>
        </p:spPr>
        <p:txBody>
          <a:bodyPr>
            <a:normAutofit/>
          </a:bodyPr>
          <a:lstStyle/>
          <a:p>
            <a:r>
              <a:rPr lang="en-US" sz="2800" dirty="0"/>
              <a:t>The area of origin was in </a:t>
            </a:r>
          </a:p>
          <a:p>
            <a:pPr marL="0" indent="0">
              <a:buNone/>
            </a:pPr>
            <a:r>
              <a:rPr lang="en-US" sz="2800" dirty="0"/>
              <a:t>Justify your comments</a:t>
            </a:r>
          </a:p>
        </p:txBody>
      </p:sp>
      <p:pic>
        <p:nvPicPr>
          <p:cNvPr id="3075" name="Picture 3" descr="E:\1033 Course\100NCD40\DSC_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83761"/>
            <a:ext cx="6181344" cy="362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9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d0f72-eab3-4c00-a3ac-69b42ff853bc" xsi:nil="true"/>
    <lcf76f155ced4ddcb4097134ff3c332f xmlns="b52e2aec-f861-4ab1-a4b7-952f49878e1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58DC868143C409B433CF89813898A" ma:contentTypeVersion="17" ma:contentTypeDescription="Create a new document." ma:contentTypeScope="" ma:versionID="fe2d486bde57f101a2fd3f3f82f2c15c">
  <xsd:schema xmlns:xsd="http://www.w3.org/2001/XMLSchema" xmlns:xs="http://www.w3.org/2001/XMLSchema" xmlns:p="http://schemas.microsoft.com/office/2006/metadata/properties" xmlns:ns2="b52e2aec-f861-4ab1-a4b7-952f49878e12" xmlns:ns3="242d0f72-eab3-4c00-a3ac-69b42ff853bc" targetNamespace="http://schemas.microsoft.com/office/2006/metadata/properties" ma:root="true" ma:fieldsID="9818777742ed2cea959a780d3bd24bbe" ns2:_="" ns3:_="">
    <xsd:import namespace="b52e2aec-f861-4ab1-a4b7-952f49878e12"/>
    <xsd:import namespace="242d0f72-eab3-4c00-a3ac-69b42ff85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e2aec-f861-4ab1-a4b7-952f49878e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84ffa6e-da7a-4554-b511-7a864416d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d0f72-eab3-4c00-a3ac-69b42ff85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2266627-2d2f-48c7-acac-881ecc129934}" ma:internalName="TaxCatchAll" ma:showField="CatchAllData" ma:web="242d0f72-eab3-4c00-a3ac-69b42ff853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AE9B6F-3CB3-4CC9-80F0-28ADFCDA4030}">
  <ds:schemaRefs>
    <ds:schemaRef ds:uri="http://schemas.microsoft.com/office/2006/metadata/properties"/>
    <ds:schemaRef ds:uri="http://schemas.microsoft.com/office/infopath/2007/PartnerControls"/>
    <ds:schemaRef ds:uri="242d0f72-eab3-4c00-a3ac-69b42ff853bc"/>
    <ds:schemaRef ds:uri="b52e2aec-f861-4ab1-a4b7-952f49878e12"/>
  </ds:schemaRefs>
</ds:datastoreItem>
</file>

<file path=customXml/itemProps2.xml><?xml version="1.0" encoding="utf-8"?>
<ds:datastoreItem xmlns:ds="http://schemas.openxmlformats.org/officeDocument/2006/customXml" ds:itemID="{86F255A8-E2B0-4BE1-805A-C814B51560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D8D0F-37C3-4C2F-BA3E-0325D6E37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e2aec-f861-4ab1-a4b7-952f49878e12"/>
    <ds:schemaRef ds:uri="242d0f72-eab3-4c00-a3ac-69b42ff85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347</Words>
  <Application>Microsoft Office PowerPoint</Application>
  <PresentationFormat>On-screen Show (4:3)</PresentationFormat>
  <Paragraphs>96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Student Presentations Overview</vt:lpstr>
      <vt:lpstr>Structure Fire Address Date Report prepared by:</vt:lpstr>
      <vt:lpstr>Your dispatch information</vt:lpstr>
      <vt:lpstr>History of Event </vt:lpstr>
      <vt:lpstr>Fire Department Information</vt:lpstr>
      <vt:lpstr>Scene Overview</vt:lpstr>
      <vt:lpstr>Investigation Process</vt:lpstr>
      <vt:lpstr>PowerPoint Presentation</vt:lpstr>
      <vt:lpstr>Area of Origin</vt:lpstr>
      <vt:lpstr>Area of Origin</vt:lpstr>
      <vt:lpstr> Point of Origin</vt:lpstr>
      <vt:lpstr>Point of Origin</vt:lpstr>
      <vt:lpstr>Heat of Ignition</vt:lpstr>
      <vt:lpstr>Heat of Ignition</vt:lpstr>
      <vt:lpstr>Material First Ignited</vt:lpstr>
      <vt:lpstr>Technical Assistance </vt:lpstr>
      <vt:lpstr>Act or Omission</vt:lpstr>
      <vt:lpstr>Opinions</vt:lpstr>
      <vt:lpstr>PowerPoint Presentation</vt:lpstr>
    </vt:vector>
  </TitlesOfParts>
  <Company>TSC - GNWT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Fire 2780 Broadway Ave Pleasantville, BC May 28, 2015 Report prepared by Hugh Sutherland &amp; Dean Diguer</dc:title>
  <dc:creator>Administrator</dc:creator>
  <cp:lastModifiedBy>Julie A Turley</cp:lastModifiedBy>
  <cp:revision>26</cp:revision>
  <cp:lastPrinted>2016-04-19T14:50:54Z</cp:lastPrinted>
  <dcterms:created xsi:type="dcterms:W3CDTF">2015-05-29T14:33:35Z</dcterms:created>
  <dcterms:modified xsi:type="dcterms:W3CDTF">2022-12-19T19:41:40Z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0x01010026B58DC868143C409B433CF89813898A</vt:lpwstr>
  </property>
  <property fmtid="{D5CDD505-2E9C-101B-9397-08002B2CF9AE}" pid="3" name="Order">
    <vt:r8>205000</vt:r8>
  </property>
</Properties>
</file>